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4" r:id="rId5"/>
    <p:sldId id="257" r:id="rId6"/>
    <p:sldId id="263" r:id="rId7"/>
    <p:sldId id="259" r:id="rId8"/>
    <p:sldId id="260" r:id="rId9"/>
    <p:sldId id="265" r:id="rId10"/>
    <p:sldId id="266" r:id="rId11"/>
    <p:sldId id="268" r:id="rId1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skia Mischnick" initials="SM" lastIdx="3" clrIdx="0">
    <p:extLst>
      <p:ext uri="{19B8F6BF-5375-455C-9EA6-DF929625EA0E}">
        <p15:presenceInfo xmlns:p15="http://schemas.microsoft.com/office/powerpoint/2012/main" userId="5f77d20e6c32b5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726"/>
    <a:srgbClr val="26573B"/>
    <a:srgbClr val="846646"/>
    <a:srgbClr val="423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11"/>
  </p:normalViewPr>
  <p:slideViewPr>
    <p:cSldViewPr snapToGrid="0">
      <p:cViewPr varScale="1">
        <p:scale>
          <a:sx n="109" d="100"/>
          <a:sy n="109" d="100"/>
        </p:scale>
        <p:origin x="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6A2D-D774-FC39-C834-87B0EB5D5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5E7B8-FA6F-45D8-C42D-511225A0A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9BD2A-0E49-EF42-D193-6B8C89F88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C33FB-03E2-DD45-E797-D6AF2BDFF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AFA06-669D-AA76-D3BF-048AC0BF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2364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3AF3-01B7-300B-36F7-AB6F02D6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05E1-54BC-CC59-EC16-543F0D598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E00E3-3844-9273-589F-5729BD7B3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18A57-EED6-E65A-6222-01F9A162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2B308-05D9-B666-05EC-EAD4CF84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9240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795917-897B-19B7-05F0-93E6542CC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3813C-B963-90E8-6D36-D4CC63076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8E047-8554-373C-0C1D-E8BFE01B0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C5769-1438-901E-261A-31C661BD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03E5D-1EBE-FE91-9C6B-F1939F0D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3080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81E90-A27E-2707-3E5B-78E18F360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1C0D-DC92-C86D-3E9D-AC2D2C9AA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D7911-0683-9581-FC45-44B872718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ABAE2-87EC-3E0D-B3D7-9056FF48D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E6031-FBA1-6536-325D-3DA21A121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400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A68F4-60F6-C3DD-08CD-7AD237A0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BD2CB-40A1-6AFD-209A-A2489BBA4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69BCA-B9D4-CC9D-3967-0257CE30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D9A3D-FAAD-91DF-0988-E9DD67FB7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4ECC2-B4C0-0144-512D-5C5737E1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041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ACDE-8088-361B-E8E2-AF02CEDF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F6B96-BBC4-FEBA-B8EA-A42A284DA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6D5AE-B053-D29A-2C38-34749AC83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7A1B6-B6A9-2A9B-91C0-997EFDCFF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2B5F0-EAF3-9144-A98E-8FFA38732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20E5F-764F-F4E5-04DB-594457A8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851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8838-2AA9-A158-3189-6AB03F94E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78191-BCC7-D4C2-0FBE-370351E1D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D6CFA5-AA32-9F1F-3E35-E52D2DEE3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7CFE5-1BC0-1C9F-0219-AA182AC34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3CE51-73C5-F02E-C54C-7B950B6430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BFFD41-B5B4-7549-EB8F-15AE306D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C89AAB-586B-3F85-4583-42EFF43E0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BC51D-4DF3-1765-7075-F6E28459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73734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E79E-6C02-C7D3-04A9-4A17824C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6DBA7-CC4D-4086-459B-883AD5826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46BB14-A16E-9A63-BDEB-5B35659D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2A93F-E0B8-BBE1-481F-A15A9842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582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86AA3B-0AE0-B369-B421-34DCB901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3F41A-FAFE-1A75-3B6B-8C5656AC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E450F-1A3B-43D1-4978-DAE30BBA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03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A9A1-7B33-3EED-71E1-8E14531C4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AD7FB-0D01-FDAF-E6EC-9F573CB7F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2F600-0B59-D452-CB06-4C89C872C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D4DEE-D0C2-B483-676B-E076A69AB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83539-CCC6-22E4-66BE-59C6EC498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DCA3E-BB4F-4E89-B8BB-19FE8FE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2305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9759-B1B3-508A-AD2F-C6CD284A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29EBA-7D8F-DE0F-9A10-B10EC7A43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EBDD63-E3F2-D950-34C3-E0787CBCC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79ED1-98A2-108D-E5F6-A129E36B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8AC2C-9237-5F76-546F-019B4710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3FA70-DF18-A55F-C335-C03FA373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0164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C8CCF-1FF1-DAB0-4936-E0E679D7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F4CB-C28D-A033-3A23-8F7FFD0C9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357D9-FB71-B221-1F7F-AB8ED432A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772B4-4497-1708-604B-60D8597B2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69B6A-6CBA-C571-23FD-D8BC53518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066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3.jpg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jpg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3.jpg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1.xml"/><Relationship Id="rId7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openxmlformats.org/officeDocument/2006/relationships/image" Target="../media/image3.jpg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D83F7E1-225A-F110-13F6-3586DB0A3F63}"/>
              </a:ext>
            </a:extLst>
          </p:cNvPr>
          <p:cNvSpPr/>
          <p:nvPr/>
        </p:nvSpPr>
        <p:spPr>
          <a:xfrm>
            <a:off x="428626" y="3464726"/>
            <a:ext cx="5957888" cy="1185862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81DE4B-3EC2-630F-E371-5113FA6235F0}"/>
              </a:ext>
            </a:extLst>
          </p:cNvPr>
          <p:cNvSpPr/>
          <p:nvPr/>
        </p:nvSpPr>
        <p:spPr>
          <a:xfrm>
            <a:off x="5214236" y="3632002"/>
            <a:ext cx="864000" cy="86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Photo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69FCAE-0827-BAAD-4636-00E7CAD4EAEB}"/>
              </a:ext>
            </a:extLst>
          </p:cNvPr>
          <p:cNvSpPr txBox="1"/>
          <p:nvPr/>
        </p:nvSpPr>
        <p:spPr>
          <a:xfrm>
            <a:off x="1674620" y="3882474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7677FD-4214-0A33-7136-602C2B9F7FB2}"/>
              </a:ext>
            </a:extLst>
          </p:cNvPr>
          <p:cNvSpPr txBox="1"/>
          <p:nvPr/>
        </p:nvSpPr>
        <p:spPr>
          <a:xfrm>
            <a:off x="3951675" y="3893156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jonas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A10913-3A9C-2412-916B-EC46CEF4C227}"/>
              </a:ext>
            </a:extLst>
          </p:cNvPr>
          <p:cNvSpPr txBox="1"/>
          <p:nvPr/>
        </p:nvSpPr>
        <p:spPr>
          <a:xfrm>
            <a:off x="2821782" y="387299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C000"/>
                </a:solidFill>
                <a:latin typeface="Gill Sans Ultra Bold" panose="020B0A02020104020203" pitchFamily="34" charset="77"/>
              </a:rPr>
              <a:t>v</a:t>
            </a:r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387DE8-B108-3481-E12B-C89620ECBCFD}"/>
              </a:ext>
            </a:extLst>
          </p:cNvPr>
          <p:cNvSpPr txBox="1"/>
          <p:nvPr/>
        </p:nvSpPr>
        <p:spPr>
          <a:xfrm>
            <a:off x="2100263" y="2831496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ONGOING GAMES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6A835-17E1-7185-81CC-F27C3897918D}"/>
              </a:ext>
            </a:extLst>
          </p:cNvPr>
          <p:cNvSpPr/>
          <p:nvPr/>
        </p:nvSpPr>
        <p:spPr>
          <a:xfrm>
            <a:off x="4714875" y="3123883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46307D-1520-E438-66C4-AC55864E3248}"/>
              </a:ext>
            </a:extLst>
          </p:cNvPr>
          <p:cNvSpPr/>
          <p:nvPr/>
        </p:nvSpPr>
        <p:spPr>
          <a:xfrm>
            <a:off x="542925" y="3123882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ounded Rectangle 37">
            <a:hlinkClick r:id="rId4" action="ppaction://hlinksldjump"/>
            <a:extLst>
              <a:ext uri="{FF2B5EF4-FFF2-40B4-BE49-F238E27FC236}">
                <a16:creationId xmlns:a16="http://schemas.microsoft.com/office/drawing/2014/main" id="{30580459-62E8-0544-008C-84828D73B83E}"/>
              </a:ext>
            </a:extLst>
          </p:cNvPr>
          <p:cNvSpPr/>
          <p:nvPr/>
        </p:nvSpPr>
        <p:spPr>
          <a:xfrm>
            <a:off x="428626" y="1982057"/>
            <a:ext cx="5957888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JOIN A NEW GAME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F787E98-C185-01B8-8BD2-BECC7FC5A81B}"/>
              </a:ext>
            </a:extLst>
          </p:cNvPr>
          <p:cNvSpPr/>
          <p:nvPr/>
        </p:nvSpPr>
        <p:spPr>
          <a:xfrm>
            <a:off x="428626" y="4817864"/>
            <a:ext cx="5957888" cy="1185862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D9D8FB-F941-290C-3718-C80BAC16DB83}"/>
              </a:ext>
            </a:extLst>
          </p:cNvPr>
          <p:cNvSpPr/>
          <p:nvPr/>
        </p:nvSpPr>
        <p:spPr>
          <a:xfrm>
            <a:off x="5214236" y="4985140"/>
            <a:ext cx="864000" cy="86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Photo</a:t>
            </a:r>
          </a:p>
        </p:txBody>
      </p:sp>
      <p:sp>
        <p:nvSpPr>
          <p:cNvPr id="42" name="TextBox 41">
            <a:hlinkClick r:id="rId5" action="ppaction://hlinksldjump"/>
            <a:extLst>
              <a:ext uri="{FF2B5EF4-FFF2-40B4-BE49-F238E27FC236}">
                <a16:creationId xmlns:a16="http://schemas.microsoft.com/office/drawing/2014/main" id="{DD51E7BE-9796-3626-BFD6-E3B04DE84B42}"/>
              </a:ext>
            </a:extLst>
          </p:cNvPr>
          <p:cNvSpPr txBox="1"/>
          <p:nvPr/>
        </p:nvSpPr>
        <p:spPr>
          <a:xfrm>
            <a:off x="1674620" y="523561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8D0889-30CE-312E-A088-B87BCCE28797}"/>
              </a:ext>
            </a:extLst>
          </p:cNvPr>
          <p:cNvSpPr txBox="1"/>
          <p:nvPr/>
        </p:nvSpPr>
        <p:spPr>
          <a:xfrm>
            <a:off x="3951675" y="5246294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jonas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0F48DA-15DA-CB35-3B35-3C8C91221AAA}"/>
              </a:ext>
            </a:extLst>
          </p:cNvPr>
          <p:cNvSpPr txBox="1"/>
          <p:nvPr/>
        </p:nvSpPr>
        <p:spPr>
          <a:xfrm>
            <a:off x="2821782" y="522613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C000"/>
                </a:solidFill>
                <a:latin typeface="Gill Sans Ultra Bold" panose="020B0A02020104020203" pitchFamily="34" charset="77"/>
              </a:rPr>
              <a:t>v</a:t>
            </a:r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s.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44D7AAC-DEE3-AC07-F01A-3CC098F16609}"/>
              </a:ext>
            </a:extLst>
          </p:cNvPr>
          <p:cNvSpPr/>
          <p:nvPr/>
        </p:nvSpPr>
        <p:spPr>
          <a:xfrm>
            <a:off x="428626" y="6184822"/>
            <a:ext cx="5957888" cy="1185862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905BAC6-9E34-FF80-42E2-CEEE5CA3A8BF}"/>
              </a:ext>
            </a:extLst>
          </p:cNvPr>
          <p:cNvSpPr/>
          <p:nvPr/>
        </p:nvSpPr>
        <p:spPr>
          <a:xfrm>
            <a:off x="5214236" y="6352098"/>
            <a:ext cx="864000" cy="86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Photo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C3A8D5-6CB0-D7AC-A6BB-A46A107091B3}"/>
              </a:ext>
            </a:extLst>
          </p:cNvPr>
          <p:cNvSpPr txBox="1"/>
          <p:nvPr/>
        </p:nvSpPr>
        <p:spPr>
          <a:xfrm>
            <a:off x="1674620" y="660257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B9CAC6-0168-9385-CC05-71AA4739DA26}"/>
              </a:ext>
            </a:extLst>
          </p:cNvPr>
          <p:cNvSpPr txBox="1"/>
          <p:nvPr/>
        </p:nvSpPr>
        <p:spPr>
          <a:xfrm>
            <a:off x="3951675" y="661325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jonas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11CA25-7DBB-CECA-3026-D453EA79832C}"/>
              </a:ext>
            </a:extLst>
          </p:cNvPr>
          <p:cNvSpPr txBox="1"/>
          <p:nvPr/>
        </p:nvSpPr>
        <p:spPr>
          <a:xfrm>
            <a:off x="2821782" y="6593088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C000"/>
                </a:solidFill>
                <a:latin typeface="Gill Sans Ultra Bold" panose="020B0A02020104020203" pitchFamily="34" charset="77"/>
              </a:rPr>
              <a:t>v</a:t>
            </a:r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s.</a:t>
            </a:r>
          </a:p>
        </p:txBody>
      </p:sp>
      <p:sp>
        <p:nvSpPr>
          <p:cNvPr id="51" name="Oval 50">
            <a:hlinkClick r:id="rId6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7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6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F36482-EA2A-1CC9-DA6E-BB87BA48EF7D}"/>
              </a:ext>
            </a:extLst>
          </p:cNvPr>
          <p:cNvSpPr>
            <a:spLocks noChangeAspect="1"/>
          </p:cNvSpPr>
          <p:nvPr/>
        </p:nvSpPr>
        <p:spPr>
          <a:xfrm>
            <a:off x="799397" y="3703024"/>
            <a:ext cx="728663" cy="728232"/>
          </a:xfrm>
          <a:prstGeom prst="ellipse">
            <a:avLst/>
          </a:prstGeom>
          <a:blipFill>
            <a:blip r:embed="rId7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hlinkClick r:id="rId5" action="ppaction://hlinksldjump"/>
            <a:extLst>
              <a:ext uri="{FF2B5EF4-FFF2-40B4-BE49-F238E27FC236}">
                <a16:creationId xmlns:a16="http://schemas.microsoft.com/office/drawing/2014/main" id="{9532113D-72C0-E038-15AD-94D67CFB2828}"/>
              </a:ext>
            </a:extLst>
          </p:cNvPr>
          <p:cNvSpPr>
            <a:spLocks noChangeAspect="1"/>
          </p:cNvSpPr>
          <p:nvPr/>
        </p:nvSpPr>
        <p:spPr>
          <a:xfrm>
            <a:off x="799396" y="5046679"/>
            <a:ext cx="728663" cy="728232"/>
          </a:xfrm>
          <a:prstGeom prst="ellipse">
            <a:avLst/>
          </a:prstGeom>
          <a:blipFill>
            <a:blip r:embed="rId7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A9EFFF8-94C6-6934-B9B1-529B194031F3}"/>
              </a:ext>
            </a:extLst>
          </p:cNvPr>
          <p:cNvSpPr>
            <a:spLocks noChangeAspect="1"/>
          </p:cNvSpPr>
          <p:nvPr/>
        </p:nvSpPr>
        <p:spPr>
          <a:xfrm>
            <a:off x="775254" y="6433802"/>
            <a:ext cx="728663" cy="728232"/>
          </a:xfrm>
          <a:prstGeom prst="ellipse">
            <a:avLst/>
          </a:prstGeom>
          <a:blipFill>
            <a:blip r:embed="rId7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E80691-5FF4-D596-0DD0-9AD93FC1E28D}"/>
              </a:ext>
            </a:extLst>
          </p:cNvPr>
          <p:cNvSpPr/>
          <p:nvPr/>
        </p:nvSpPr>
        <p:spPr>
          <a:xfrm>
            <a:off x="6733142" y="1823494"/>
            <a:ext cx="5182638" cy="4632433"/>
          </a:xfrm>
          <a:prstGeom prst="roundRect">
            <a:avLst/>
          </a:prstGeom>
          <a:solidFill>
            <a:srgbClr val="423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BE0042-D3F1-C7C3-07B1-E86E0912F153}"/>
              </a:ext>
            </a:extLst>
          </p:cNvPr>
          <p:cNvSpPr/>
          <p:nvPr/>
        </p:nvSpPr>
        <p:spPr>
          <a:xfrm>
            <a:off x="7120522" y="2201375"/>
            <a:ext cx="4407877" cy="33706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>
                <a:solidFill>
                  <a:schemeClr val="accent2"/>
                </a:solidFill>
              </a:rPr>
              <a:t>s</a:t>
            </a:r>
            <a:r>
              <a:rPr lang="en-DE" sz="1600" b="1" dirty="0">
                <a:solidFill>
                  <a:schemeClr val="accent2"/>
                </a:solidFill>
              </a:rPr>
              <a:t>askia: </a:t>
            </a:r>
            <a:r>
              <a:rPr lang="en-DE" sz="1600" dirty="0">
                <a:solidFill>
                  <a:schemeClr val="bg1"/>
                </a:solidFill>
              </a:rPr>
              <a:t>i want to play – who is available?</a:t>
            </a:r>
          </a:p>
          <a:p>
            <a:r>
              <a:rPr lang="en-GB" sz="1600" b="1" dirty="0">
                <a:solidFill>
                  <a:srgbClr val="FFC000"/>
                </a:solidFill>
              </a:rPr>
              <a:t>j</a:t>
            </a:r>
            <a:r>
              <a:rPr lang="en-DE" sz="1600" b="1" dirty="0">
                <a:solidFill>
                  <a:srgbClr val="FFC000"/>
                </a:solidFill>
              </a:rPr>
              <a:t>onas: </a:t>
            </a:r>
            <a:r>
              <a:rPr lang="en-DE" sz="1600" dirty="0">
                <a:solidFill>
                  <a:schemeClr val="bg1"/>
                </a:solidFill>
              </a:rPr>
              <a:t>give me 5 minutes… </a:t>
            </a:r>
          </a:p>
          <a:p>
            <a:endParaRPr lang="en-DE" sz="1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804F31-790C-7761-61B7-4458E720E678}"/>
              </a:ext>
            </a:extLst>
          </p:cNvPr>
          <p:cNvSpPr/>
          <p:nvPr/>
        </p:nvSpPr>
        <p:spPr>
          <a:xfrm>
            <a:off x="7120521" y="5654122"/>
            <a:ext cx="4407877" cy="4134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600" dirty="0">
                <a:solidFill>
                  <a:srgbClr val="846646"/>
                </a:solidFill>
              </a:rPr>
              <a:t>Enter your message…</a:t>
            </a:r>
          </a:p>
        </p:txBody>
      </p:sp>
    </p:spTree>
    <p:extLst>
      <p:ext uri="{BB962C8B-B14F-4D97-AF65-F5344CB8AC3E}">
        <p14:creationId xmlns:p14="http://schemas.microsoft.com/office/powerpoint/2010/main" val="3909693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4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4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4CC6B5-0791-1BF4-FF33-8FF2F4B94F6C}"/>
              </a:ext>
            </a:extLst>
          </p:cNvPr>
          <p:cNvSpPr/>
          <p:nvPr/>
        </p:nvSpPr>
        <p:spPr>
          <a:xfrm>
            <a:off x="3985846" y="2801815"/>
            <a:ext cx="4572000" cy="1817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Ranking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04360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4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4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4CC6B5-0791-1BF4-FF33-8FF2F4B94F6C}"/>
              </a:ext>
            </a:extLst>
          </p:cNvPr>
          <p:cNvSpPr/>
          <p:nvPr/>
        </p:nvSpPr>
        <p:spPr>
          <a:xfrm>
            <a:off x="3985846" y="2801815"/>
            <a:ext cx="4572000" cy="1817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Authenticate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35674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4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4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BA6209-9C55-5F04-253A-BDAA04116CF3}"/>
              </a:ext>
            </a:extLst>
          </p:cNvPr>
          <p:cNvSpPr/>
          <p:nvPr/>
        </p:nvSpPr>
        <p:spPr>
          <a:xfrm>
            <a:off x="381734" y="1729710"/>
            <a:ext cx="5517261" cy="2036296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A1C56DA-4F72-1FFC-BD7B-BDA3B1A261D2}"/>
              </a:ext>
            </a:extLst>
          </p:cNvPr>
          <p:cNvSpPr>
            <a:spLocks noChangeAspect="1"/>
          </p:cNvSpPr>
          <p:nvPr/>
        </p:nvSpPr>
        <p:spPr>
          <a:xfrm>
            <a:off x="674814" y="1941246"/>
            <a:ext cx="1458786" cy="1457923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CC2303-2E31-9438-EB9B-B9E959BCBE68}"/>
              </a:ext>
            </a:extLst>
          </p:cNvPr>
          <p:cNvSpPr txBox="1"/>
          <p:nvPr/>
        </p:nvSpPr>
        <p:spPr>
          <a:xfrm>
            <a:off x="2426680" y="1941246"/>
            <a:ext cx="227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70765-B1CF-C5EC-1374-3DEF50410656}"/>
              </a:ext>
            </a:extLst>
          </p:cNvPr>
          <p:cNvSpPr txBox="1"/>
          <p:nvPr/>
        </p:nvSpPr>
        <p:spPr>
          <a:xfrm>
            <a:off x="2426680" y="2551790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XP: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AD7C5-3BE6-83B2-C14F-645C60DA5F34}"/>
              </a:ext>
            </a:extLst>
          </p:cNvPr>
          <p:cNvSpPr txBox="1"/>
          <p:nvPr/>
        </p:nvSpPr>
        <p:spPr>
          <a:xfrm>
            <a:off x="2426680" y="2998306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Rank: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7E53C1-CE03-7FF6-B098-527FE4531BCF}"/>
              </a:ext>
            </a:extLst>
          </p:cNvPr>
          <p:cNvSpPr txBox="1"/>
          <p:nvPr/>
        </p:nvSpPr>
        <p:spPr>
          <a:xfrm>
            <a:off x="3352054" y="2562067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227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30A49B-108F-C81C-B894-9B17104CCD53}"/>
              </a:ext>
            </a:extLst>
          </p:cNvPr>
          <p:cNvSpPr txBox="1"/>
          <p:nvPr/>
        </p:nvSpPr>
        <p:spPr>
          <a:xfrm>
            <a:off x="3344585" y="2998305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#14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28033E-DD15-3080-7D44-4E39970C17D9}"/>
              </a:ext>
            </a:extLst>
          </p:cNvPr>
          <p:cNvSpPr/>
          <p:nvPr/>
        </p:nvSpPr>
        <p:spPr>
          <a:xfrm>
            <a:off x="6096000" y="1729709"/>
            <a:ext cx="5819780" cy="2036297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03BAC-A5F9-D559-DC04-7F84368613DF}"/>
              </a:ext>
            </a:extLst>
          </p:cNvPr>
          <p:cNvSpPr txBox="1"/>
          <p:nvPr/>
        </p:nvSpPr>
        <p:spPr>
          <a:xfrm>
            <a:off x="7701227" y="1699603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ACHIEVEMENTS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BAAE78-768C-990F-F374-3C9AC35C7D95}"/>
              </a:ext>
            </a:extLst>
          </p:cNvPr>
          <p:cNvSpPr/>
          <p:nvPr/>
        </p:nvSpPr>
        <p:spPr>
          <a:xfrm>
            <a:off x="10157663" y="1991989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2A6A83-984D-9D81-82CC-5F07FBC6F44F}"/>
              </a:ext>
            </a:extLst>
          </p:cNvPr>
          <p:cNvSpPr/>
          <p:nvPr/>
        </p:nvSpPr>
        <p:spPr>
          <a:xfrm>
            <a:off x="6275742" y="1991989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C2B424-8988-CCA0-54E4-DA0E0792A227}"/>
              </a:ext>
            </a:extLst>
          </p:cNvPr>
          <p:cNvSpPr>
            <a:spLocks noChangeAspect="1"/>
          </p:cNvSpPr>
          <p:nvPr/>
        </p:nvSpPr>
        <p:spPr>
          <a:xfrm>
            <a:off x="6278742" y="231632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1907AF-B820-B73C-CE39-90A4366C2579}"/>
              </a:ext>
            </a:extLst>
          </p:cNvPr>
          <p:cNvSpPr>
            <a:spLocks noChangeAspect="1"/>
          </p:cNvSpPr>
          <p:nvPr/>
        </p:nvSpPr>
        <p:spPr>
          <a:xfrm>
            <a:off x="6278742" y="304239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F8F973-5372-44BF-7BFE-A2CEC4CE6A76}"/>
              </a:ext>
            </a:extLst>
          </p:cNvPr>
          <p:cNvSpPr>
            <a:spLocks noChangeAspect="1"/>
          </p:cNvSpPr>
          <p:nvPr/>
        </p:nvSpPr>
        <p:spPr>
          <a:xfrm>
            <a:off x="8164191" y="231436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591EE-226C-FC40-CA26-948320EA2353}"/>
              </a:ext>
            </a:extLst>
          </p:cNvPr>
          <p:cNvSpPr>
            <a:spLocks noChangeAspect="1"/>
          </p:cNvSpPr>
          <p:nvPr/>
        </p:nvSpPr>
        <p:spPr>
          <a:xfrm>
            <a:off x="10045839" y="23208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9533F2-8CA2-170F-00DE-EBE2B2B2CA93}"/>
              </a:ext>
            </a:extLst>
          </p:cNvPr>
          <p:cNvSpPr>
            <a:spLocks noChangeAspect="1"/>
          </p:cNvSpPr>
          <p:nvPr/>
        </p:nvSpPr>
        <p:spPr>
          <a:xfrm>
            <a:off x="8164191" y="303987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905A4-35E9-282F-A543-8C5919FC1925}"/>
              </a:ext>
            </a:extLst>
          </p:cNvPr>
          <p:cNvSpPr>
            <a:spLocks noChangeAspect="1"/>
          </p:cNvSpPr>
          <p:nvPr/>
        </p:nvSpPr>
        <p:spPr>
          <a:xfrm>
            <a:off x="10045839" y="304635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EBB146-007B-3CD1-1D03-29281FC659A3}"/>
              </a:ext>
            </a:extLst>
          </p:cNvPr>
          <p:cNvSpPr txBox="1"/>
          <p:nvPr/>
        </p:nvSpPr>
        <p:spPr>
          <a:xfrm>
            <a:off x="2088125" y="3870044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GAME HISTORY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1D9D5D-02A9-50F3-EA9A-79C6FC95296A}"/>
              </a:ext>
            </a:extLst>
          </p:cNvPr>
          <p:cNvSpPr/>
          <p:nvPr/>
        </p:nvSpPr>
        <p:spPr>
          <a:xfrm>
            <a:off x="4544561" y="4162430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4E7653-0563-9827-C325-D49E187F52B9}"/>
              </a:ext>
            </a:extLst>
          </p:cNvPr>
          <p:cNvSpPr/>
          <p:nvPr/>
        </p:nvSpPr>
        <p:spPr>
          <a:xfrm>
            <a:off x="662640" y="4162430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0E2CDAFD-147F-C52F-6DE3-A1863FA3511A}"/>
              </a:ext>
            </a:extLst>
          </p:cNvPr>
          <p:cNvSpPr/>
          <p:nvPr/>
        </p:nvSpPr>
        <p:spPr>
          <a:xfrm>
            <a:off x="381733" y="4513133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0C8FA6-CC6B-FFA5-2586-CAB0EB8652DA}"/>
              </a:ext>
            </a:extLst>
          </p:cNvPr>
          <p:cNvSpPr>
            <a:spLocks noChangeAspect="1"/>
          </p:cNvSpPr>
          <p:nvPr/>
        </p:nvSpPr>
        <p:spPr>
          <a:xfrm>
            <a:off x="506652" y="4589743"/>
            <a:ext cx="425531" cy="425279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FB9BAD-992E-6049-DDE3-C148FB10FE55}"/>
              </a:ext>
            </a:extLst>
          </p:cNvPr>
          <p:cNvSpPr txBox="1"/>
          <p:nvPr/>
        </p:nvSpPr>
        <p:spPr>
          <a:xfrm>
            <a:off x="1038872" y="4657027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21363F-D521-DB23-82E5-1C004B0E5167}"/>
              </a:ext>
            </a:extLst>
          </p:cNvPr>
          <p:cNvSpPr txBox="1"/>
          <p:nvPr/>
        </p:nvSpPr>
        <p:spPr>
          <a:xfrm>
            <a:off x="3089285" y="4672471"/>
            <a:ext cx="697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WIN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86AD62-8AF1-93CB-3EE0-BBA27BC7F641}"/>
              </a:ext>
            </a:extLst>
          </p:cNvPr>
          <p:cNvSpPr txBox="1"/>
          <p:nvPr/>
        </p:nvSpPr>
        <p:spPr>
          <a:xfrm>
            <a:off x="4516160" y="4667261"/>
            <a:ext cx="964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11 :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B15D46-A613-EFA7-091B-701D7579AFAF}"/>
              </a:ext>
            </a:extLst>
          </p:cNvPr>
          <p:cNvSpPr txBox="1"/>
          <p:nvPr/>
        </p:nvSpPr>
        <p:spPr>
          <a:xfrm>
            <a:off x="6210613" y="4663467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13BBD4-4D1E-9BD4-62BA-D27054514724}"/>
              </a:ext>
            </a:extLst>
          </p:cNvPr>
          <p:cNvSpPr txBox="1"/>
          <p:nvPr/>
        </p:nvSpPr>
        <p:spPr>
          <a:xfrm>
            <a:off x="8510948" y="4663466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17:43h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9A073C-3C75-3432-6909-A3B8DD7B5E31}"/>
              </a:ext>
            </a:extLst>
          </p:cNvPr>
          <p:cNvSpPr txBox="1"/>
          <p:nvPr/>
        </p:nvSpPr>
        <p:spPr>
          <a:xfrm>
            <a:off x="10358454" y="4672416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+ 78 XP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D699069-3E5B-45B5-4A49-DB79E1D16DB0}"/>
              </a:ext>
            </a:extLst>
          </p:cNvPr>
          <p:cNvSpPr/>
          <p:nvPr/>
        </p:nvSpPr>
        <p:spPr>
          <a:xfrm>
            <a:off x="381733" y="5257191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4FFEB0-1A2D-E7F9-A679-748AD1937748}"/>
              </a:ext>
            </a:extLst>
          </p:cNvPr>
          <p:cNvSpPr>
            <a:spLocks noChangeAspect="1"/>
          </p:cNvSpPr>
          <p:nvPr/>
        </p:nvSpPr>
        <p:spPr>
          <a:xfrm>
            <a:off x="506652" y="5333801"/>
            <a:ext cx="425531" cy="425279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6605A3-DE93-8E82-7CFB-020580004B36}"/>
              </a:ext>
            </a:extLst>
          </p:cNvPr>
          <p:cNvSpPr txBox="1"/>
          <p:nvPr/>
        </p:nvSpPr>
        <p:spPr>
          <a:xfrm>
            <a:off x="1038872" y="5401085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DAD59F-3977-54EF-B228-ADAE87578E1E}"/>
              </a:ext>
            </a:extLst>
          </p:cNvPr>
          <p:cNvSpPr txBox="1"/>
          <p:nvPr/>
        </p:nvSpPr>
        <p:spPr>
          <a:xfrm>
            <a:off x="2978189" y="5416474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LOSS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8E29B3-D5C1-608A-13FF-8777A2815AB7}"/>
              </a:ext>
            </a:extLst>
          </p:cNvPr>
          <p:cNvSpPr txBox="1"/>
          <p:nvPr/>
        </p:nvSpPr>
        <p:spPr>
          <a:xfrm>
            <a:off x="4516160" y="5411319"/>
            <a:ext cx="964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3 : 11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809FEB-ECB6-411D-D66D-85FAB659F538}"/>
              </a:ext>
            </a:extLst>
          </p:cNvPr>
          <p:cNvSpPr txBox="1"/>
          <p:nvPr/>
        </p:nvSpPr>
        <p:spPr>
          <a:xfrm>
            <a:off x="6210613" y="5407525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7A1875-628F-039F-8DDD-BBCF78A3ECAB}"/>
              </a:ext>
            </a:extLst>
          </p:cNvPr>
          <p:cNvSpPr txBox="1"/>
          <p:nvPr/>
        </p:nvSpPr>
        <p:spPr>
          <a:xfrm>
            <a:off x="8510948" y="5407524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16:47h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8FD926-4581-BCDD-704A-ED3720206839}"/>
              </a:ext>
            </a:extLst>
          </p:cNvPr>
          <p:cNvSpPr txBox="1"/>
          <p:nvPr/>
        </p:nvSpPr>
        <p:spPr>
          <a:xfrm>
            <a:off x="10358454" y="5416474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+ 0 XP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930ADDF-C5A3-FD3D-50C1-32F849737A0F}"/>
              </a:ext>
            </a:extLst>
          </p:cNvPr>
          <p:cNvSpPr/>
          <p:nvPr/>
        </p:nvSpPr>
        <p:spPr>
          <a:xfrm>
            <a:off x="381733" y="5989252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5DA810A-DEBC-2CCC-5684-CC64ADF9DFCF}"/>
              </a:ext>
            </a:extLst>
          </p:cNvPr>
          <p:cNvSpPr>
            <a:spLocks noChangeAspect="1"/>
          </p:cNvSpPr>
          <p:nvPr/>
        </p:nvSpPr>
        <p:spPr>
          <a:xfrm>
            <a:off x="506652" y="6065862"/>
            <a:ext cx="425531" cy="425279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981DC7-606C-A689-3D6E-178097D96290}"/>
              </a:ext>
            </a:extLst>
          </p:cNvPr>
          <p:cNvSpPr txBox="1"/>
          <p:nvPr/>
        </p:nvSpPr>
        <p:spPr>
          <a:xfrm>
            <a:off x="1038872" y="6133146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44C09D-B92A-5A97-CBC1-7C5060A7F2BB}"/>
              </a:ext>
            </a:extLst>
          </p:cNvPr>
          <p:cNvSpPr txBox="1"/>
          <p:nvPr/>
        </p:nvSpPr>
        <p:spPr>
          <a:xfrm>
            <a:off x="2978189" y="6148535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LOSS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D1AECE-5E04-1055-67BC-720E2BA1745C}"/>
              </a:ext>
            </a:extLst>
          </p:cNvPr>
          <p:cNvSpPr txBox="1"/>
          <p:nvPr/>
        </p:nvSpPr>
        <p:spPr>
          <a:xfrm>
            <a:off x="4397101" y="6148535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10 : 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21E7B6-AF82-9F4D-79E5-980F29B7931A}"/>
              </a:ext>
            </a:extLst>
          </p:cNvPr>
          <p:cNvSpPr txBox="1"/>
          <p:nvPr/>
        </p:nvSpPr>
        <p:spPr>
          <a:xfrm>
            <a:off x="6210613" y="6139586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BD2F06-0F6F-2883-6A3B-A3A31E407AF1}"/>
              </a:ext>
            </a:extLst>
          </p:cNvPr>
          <p:cNvSpPr txBox="1"/>
          <p:nvPr/>
        </p:nvSpPr>
        <p:spPr>
          <a:xfrm>
            <a:off x="8510948" y="6139585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16:41h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495FBD-13E9-D39B-43CA-7E695FF8FC7A}"/>
              </a:ext>
            </a:extLst>
          </p:cNvPr>
          <p:cNvSpPr txBox="1"/>
          <p:nvPr/>
        </p:nvSpPr>
        <p:spPr>
          <a:xfrm>
            <a:off x="10358454" y="6148535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+ 0 XP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B4EB603-C74F-8899-A9D3-93828DF4888B}"/>
              </a:ext>
            </a:extLst>
          </p:cNvPr>
          <p:cNvSpPr/>
          <p:nvPr/>
        </p:nvSpPr>
        <p:spPr>
          <a:xfrm>
            <a:off x="381733" y="6721313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533A5AA-8008-1D37-F640-5374549F0792}"/>
              </a:ext>
            </a:extLst>
          </p:cNvPr>
          <p:cNvSpPr>
            <a:spLocks noChangeAspect="1"/>
          </p:cNvSpPr>
          <p:nvPr/>
        </p:nvSpPr>
        <p:spPr>
          <a:xfrm>
            <a:off x="506652" y="6797923"/>
            <a:ext cx="425531" cy="425279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CD88A-932D-A952-854D-6C27EFBAA217}"/>
              </a:ext>
            </a:extLst>
          </p:cNvPr>
          <p:cNvSpPr txBox="1"/>
          <p:nvPr/>
        </p:nvSpPr>
        <p:spPr>
          <a:xfrm>
            <a:off x="1038872" y="6865207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42CC9C-5D2C-481B-AEE1-54481FCF47AC}"/>
              </a:ext>
            </a:extLst>
          </p:cNvPr>
          <p:cNvSpPr txBox="1"/>
          <p:nvPr/>
        </p:nvSpPr>
        <p:spPr>
          <a:xfrm>
            <a:off x="2978189" y="6880596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WIN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18F8F3-4C3F-C572-57A7-9B63B4839FF1}"/>
              </a:ext>
            </a:extLst>
          </p:cNvPr>
          <p:cNvSpPr txBox="1"/>
          <p:nvPr/>
        </p:nvSpPr>
        <p:spPr>
          <a:xfrm>
            <a:off x="4397101" y="6880596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11 : 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3573F0-2832-1920-37A1-9388FC72B83B}"/>
              </a:ext>
            </a:extLst>
          </p:cNvPr>
          <p:cNvSpPr txBox="1"/>
          <p:nvPr/>
        </p:nvSpPr>
        <p:spPr>
          <a:xfrm>
            <a:off x="6210613" y="6871647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02.05.2023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1C0B5A-BB88-94B8-B3B4-472CE0D49F45}"/>
              </a:ext>
            </a:extLst>
          </p:cNvPr>
          <p:cNvSpPr txBox="1"/>
          <p:nvPr/>
        </p:nvSpPr>
        <p:spPr>
          <a:xfrm>
            <a:off x="8510948" y="6871646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18:45h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222C92-65DE-5C36-EDB1-8998BBDBE2F0}"/>
              </a:ext>
            </a:extLst>
          </p:cNvPr>
          <p:cNvSpPr txBox="1"/>
          <p:nvPr/>
        </p:nvSpPr>
        <p:spPr>
          <a:xfrm>
            <a:off x="10358454" y="6880596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+ 98 XP</a:t>
            </a:r>
          </a:p>
        </p:txBody>
      </p:sp>
    </p:spTree>
    <p:extLst>
      <p:ext uri="{BB962C8B-B14F-4D97-AF65-F5344CB8AC3E}">
        <p14:creationId xmlns:p14="http://schemas.microsoft.com/office/powerpoint/2010/main" val="181057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BA6209-9C55-5F04-253A-BDAA04116CF3}"/>
              </a:ext>
            </a:extLst>
          </p:cNvPr>
          <p:cNvSpPr/>
          <p:nvPr/>
        </p:nvSpPr>
        <p:spPr>
          <a:xfrm>
            <a:off x="381734" y="1729710"/>
            <a:ext cx="5517261" cy="2036296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A1C56DA-4F72-1FFC-BD7B-BDA3B1A261D2}"/>
              </a:ext>
            </a:extLst>
          </p:cNvPr>
          <p:cNvSpPr>
            <a:spLocks noChangeAspect="1"/>
          </p:cNvSpPr>
          <p:nvPr/>
        </p:nvSpPr>
        <p:spPr>
          <a:xfrm>
            <a:off x="674814" y="1941246"/>
            <a:ext cx="1458786" cy="1457923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CC2303-2E31-9438-EB9B-B9E959BCBE68}"/>
              </a:ext>
            </a:extLst>
          </p:cNvPr>
          <p:cNvSpPr txBox="1"/>
          <p:nvPr/>
        </p:nvSpPr>
        <p:spPr>
          <a:xfrm>
            <a:off x="2426680" y="1941246"/>
            <a:ext cx="227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70765-B1CF-C5EC-1374-3DEF50410656}"/>
              </a:ext>
            </a:extLst>
          </p:cNvPr>
          <p:cNvSpPr txBox="1"/>
          <p:nvPr/>
        </p:nvSpPr>
        <p:spPr>
          <a:xfrm>
            <a:off x="2426680" y="2551790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XP: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AD7C5-3BE6-83B2-C14F-645C60DA5F34}"/>
              </a:ext>
            </a:extLst>
          </p:cNvPr>
          <p:cNvSpPr txBox="1"/>
          <p:nvPr/>
        </p:nvSpPr>
        <p:spPr>
          <a:xfrm>
            <a:off x="2426680" y="2998306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Rank: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7E53C1-CE03-7FF6-B098-527FE4531BCF}"/>
              </a:ext>
            </a:extLst>
          </p:cNvPr>
          <p:cNvSpPr txBox="1"/>
          <p:nvPr/>
        </p:nvSpPr>
        <p:spPr>
          <a:xfrm>
            <a:off x="3352054" y="2562067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227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30A49B-108F-C81C-B894-9B17104CCD53}"/>
              </a:ext>
            </a:extLst>
          </p:cNvPr>
          <p:cNvSpPr txBox="1"/>
          <p:nvPr/>
        </p:nvSpPr>
        <p:spPr>
          <a:xfrm>
            <a:off x="3344585" y="2998305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#14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28033E-DD15-3080-7D44-4E39970C17D9}"/>
              </a:ext>
            </a:extLst>
          </p:cNvPr>
          <p:cNvSpPr/>
          <p:nvPr/>
        </p:nvSpPr>
        <p:spPr>
          <a:xfrm>
            <a:off x="6096000" y="1729709"/>
            <a:ext cx="5819780" cy="2036297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03BAC-A5F9-D559-DC04-7F84368613DF}"/>
              </a:ext>
            </a:extLst>
          </p:cNvPr>
          <p:cNvSpPr txBox="1"/>
          <p:nvPr/>
        </p:nvSpPr>
        <p:spPr>
          <a:xfrm>
            <a:off x="7701227" y="1699603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ACHIEVEMENTS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BAAE78-768C-990F-F374-3C9AC35C7D95}"/>
              </a:ext>
            </a:extLst>
          </p:cNvPr>
          <p:cNvSpPr/>
          <p:nvPr/>
        </p:nvSpPr>
        <p:spPr>
          <a:xfrm>
            <a:off x="10157663" y="1991989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2A6A83-984D-9D81-82CC-5F07FBC6F44F}"/>
              </a:ext>
            </a:extLst>
          </p:cNvPr>
          <p:cNvSpPr/>
          <p:nvPr/>
        </p:nvSpPr>
        <p:spPr>
          <a:xfrm>
            <a:off x="6275742" y="1991989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C2B424-8988-CCA0-54E4-DA0E0792A227}"/>
              </a:ext>
            </a:extLst>
          </p:cNvPr>
          <p:cNvSpPr>
            <a:spLocks noChangeAspect="1"/>
          </p:cNvSpPr>
          <p:nvPr/>
        </p:nvSpPr>
        <p:spPr>
          <a:xfrm>
            <a:off x="6278742" y="231632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1907AF-B820-B73C-CE39-90A4366C2579}"/>
              </a:ext>
            </a:extLst>
          </p:cNvPr>
          <p:cNvSpPr>
            <a:spLocks noChangeAspect="1"/>
          </p:cNvSpPr>
          <p:nvPr/>
        </p:nvSpPr>
        <p:spPr>
          <a:xfrm>
            <a:off x="6278742" y="304239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F8F973-5372-44BF-7BFE-A2CEC4CE6A76}"/>
              </a:ext>
            </a:extLst>
          </p:cNvPr>
          <p:cNvSpPr>
            <a:spLocks noChangeAspect="1"/>
          </p:cNvSpPr>
          <p:nvPr/>
        </p:nvSpPr>
        <p:spPr>
          <a:xfrm>
            <a:off x="8164191" y="231436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591EE-226C-FC40-CA26-948320EA2353}"/>
              </a:ext>
            </a:extLst>
          </p:cNvPr>
          <p:cNvSpPr>
            <a:spLocks noChangeAspect="1"/>
          </p:cNvSpPr>
          <p:nvPr/>
        </p:nvSpPr>
        <p:spPr>
          <a:xfrm>
            <a:off x="10045839" y="23208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9533F2-8CA2-170F-00DE-EBE2B2B2CA93}"/>
              </a:ext>
            </a:extLst>
          </p:cNvPr>
          <p:cNvSpPr>
            <a:spLocks noChangeAspect="1"/>
          </p:cNvSpPr>
          <p:nvPr/>
        </p:nvSpPr>
        <p:spPr>
          <a:xfrm>
            <a:off x="8164191" y="303987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905A4-35E9-282F-A543-8C5919FC1925}"/>
              </a:ext>
            </a:extLst>
          </p:cNvPr>
          <p:cNvSpPr>
            <a:spLocks noChangeAspect="1"/>
          </p:cNvSpPr>
          <p:nvPr/>
        </p:nvSpPr>
        <p:spPr>
          <a:xfrm>
            <a:off x="10045839" y="304635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EBB146-007B-3CD1-1D03-29281FC659A3}"/>
              </a:ext>
            </a:extLst>
          </p:cNvPr>
          <p:cNvSpPr txBox="1"/>
          <p:nvPr/>
        </p:nvSpPr>
        <p:spPr>
          <a:xfrm>
            <a:off x="2088125" y="3870044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GAME HISTORY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1D9D5D-02A9-50F3-EA9A-79C6FC95296A}"/>
              </a:ext>
            </a:extLst>
          </p:cNvPr>
          <p:cNvSpPr/>
          <p:nvPr/>
        </p:nvSpPr>
        <p:spPr>
          <a:xfrm>
            <a:off x="4544561" y="4162430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4E7653-0563-9827-C325-D49E187F52B9}"/>
              </a:ext>
            </a:extLst>
          </p:cNvPr>
          <p:cNvSpPr/>
          <p:nvPr/>
        </p:nvSpPr>
        <p:spPr>
          <a:xfrm>
            <a:off x="662640" y="4162430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2CDAFD-147F-C52F-6DE3-A1863FA3511A}"/>
              </a:ext>
            </a:extLst>
          </p:cNvPr>
          <p:cNvSpPr/>
          <p:nvPr/>
        </p:nvSpPr>
        <p:spPr>
          <a:xfrm>
            <a:off x="381733" y="4513133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0C8FA6-CC6B-FFA5-2586-CAB0EB8652DA}"/>
              </a:ext>
            </a:extLst>
          </p:cNvPr>
          <p:cNvSpPr>
            <a:spLocks noChangeAspect="1"/>
          </p:cNvSpPr>
          <p:nvPr/>
        </p:nvSpPr>
        <p:spPr>
          <a:xfrm>
            <a:off x="506652" y="4589743"/>
            <a:ext cx="425531" cy="425279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FB9BAD-992E-6049-DDE3-C148FB10FE55}"/>
              </a:ext>
            </a:extLst>
          </p:cNvPr>
          <p:cNvSpPr txBox="1"/>
          <p:nvPr/>
        </p:nvSpPr>
        <p:spPr>
          <a:xfrm>
            <a:off x="1038872" y="4657027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21363F-D521-DB23-82E5-1C004B0E5167}"/>
              </a:ext>
            </a:extLst>
          </p:cNvPr>
          <p:cNvSpPr txBox="1"/>
          <p:nvPr/>
        </p:nvSpPr>
        <p:spPr>
          <a:xfrm>
            <a:off x="3089285" y="4672471"/>
            <a:ext cx="697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WIN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86AD62-8AF1-93CB-3EE0-BBA27BC7F641}"/>
              </a:ext>
            </a:extLst>
          </p:cNvPr>
          <p:cNvSpPr txBox="1"/>
          <p:nvPr/>
        </p:nvSpPr>
        <p:spPr>
          <a:xfrm>
            <a:off x="4516160" y="4667261"/>
            <a:ext cx="964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11 :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B15D46-A613-EFA7-091B-701D7579AFAF}"/>
              </a:ext>
            </a:extLst>
          </p:cNvPr>
          <p:cNvSpPr txBox="1"/>
          <p:nvPr/>
        </p:nvSpPr>
        <p:spPr>
          <a:xfrm>
            <a:off x="6210613" y="4663467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13BBD4-4D1E-9BD4-62BA-D27054514724}"/>
              </a:ext>
            </a:extLst>
          </p:cNvPr>
          <p:cNvSpPr txBox="1"/>
          <p:nvPr/>
        </p:nvSpPr>
        <p:spPr>
          <a:xfrm>
            <a:off x="8510948" y="4663466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17:43h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9A073C-3C75-3432-6909-A3B8DD7B5E31}"/>
              </a:ext>
            </a:extLst>
          </p:cNvPr>
          <p:cNvSpPr txBox="1"/>
          <p:nvPr/>
        </p:nvSpPr>
        <p:spPr>
          <a:xfrm>
            <a:off x="10358454" y="4672416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+ 78 XP</a:t>
            </a:r>
          </a:p>
        </p:txBody>
      </p:sp>
      <p:sp>
        <p:nvSpPr>
          <p:cNvPr id="32" name="Rounded Rectangle 3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D699069-3E5B-45B5-4A49-DB79E1D16DB0}"/>
              </a:ext>
            </a:extLst>
          </p:cNvPr>
          <p:cNvSpPr/>
          <p:nvPr/>
        </p:nvSpPr>
        <p:spPr>
          <a:xfrm>
            <a:off x="381733" y="5257191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4FFEB0-1A2D-E7F9-A679-748AD1937748}"/>
              </a:ext>
            </a:extLst>
          </p:cNvPr>
          <p:cNvSpPr>
            <a:spLocks noChangeAspect="1"/>
          </p:cNvSpPr>
          <p:nvPr/>
        </p:nvSpPr>
        <p:spPr>
          <a:xfrm>
            <a:off x="506652" y="5333801"/>
            <a:ext cx="425531" cy="425279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6605A3-DE93-8E82-7CFB-020580004B36}"/>
              </a:ext>
            </a:extLst>
          </p:cNvPr>
          <p:cNvSpPr txBox="1"/>
          <p:nvPr/>
        </p:nvSpPr>
        <p:spPr>
          <a:xfrm>
            <a:off x="1038872" y="5401085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DAD59F-3977-54EF-B228-ADAE87578E1E}"/>
              </a:ext>
            </a:extLst>
          </p:cNvPr>
          <p:cNvSpPr txBox="1"/>
          <p:nvPr/>
        </p:nvSpPr>
        <p:spPr>
          <a:xfrm>
            <a:off x="2978189" y="5416474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LOSS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8E29B3-D5C1-608A-13FF-8777A2815AB7}"/>
              </a:ext>
            </a:extLst>
          </p:cNvPr>
          <p:cNvSpPr txBox="1"/>
          <p:nvPr/>
        </p:nvSpPr>
        <p:spPr>
          <a:xfrm>
            <a:off x="4516160" y="5411319"/>
            <a:ext cx="964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3 : 11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809FEB-ECB6-411D-D66D-85FAB659F538}"/>
              </a:ext>
            </a:extLst>
          </p:cNvPr>
          <p:cNvSpPr txBox="1"/>
          <p:nvPr/>
        </p:nvSpPr>
        <p:spPr>
          <a:xfrm>
            <a:off x="6210613" y="5407525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7A1875-628F-039F-8DDD-BBCF78A3ECAB}"/>
              </a:ext>
            </a:extLst>
          </p:cNvPr>
          <p:cNvSpPr txBox="1"/>
          <p:nvPr/>
        </p:nvSpPr>
        <p:spPr>
          <a:xfrm>
            <a:off x="8510948" y="5407524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16:47h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8FD926-4581-BCDD-704A-ED3720206839}"/>
              </a:ext>
            </a:extLst>
          </p:cNvPr>
          <p:cNvSpPr txBox="1"/>
          <p:nvPr/>
        </p:nvSpPr>
        <p:spPr>
          <a:xfrm>
            <a:off x="10358454" y="5416474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+ 0 XP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930ADDF-C5A3-FD3D-50C1-32F849737A0F}"/>
              </a:ext>
            </a:extLst>
          </p:cNvPr>
          <p:cNvSpPr/>
          <p:nvPr/>
        </p:nvSpPr>
        <p:spPr>
          <a:xfrm>
            <a:off x="381733" y="5989252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5DA810A-DEBC-2CCC-5684-CC64ADF9DFCF}"/>
              </a:ext>
            </a:extLst>
          </p:cNvPr>
          <p:cNvSpPr>
            <a:spLocks noChangeAspect="1"/>
          </p:cNvSpPr>
          <p:nvPr/>
        </p:nvSpPr>
        <p:spPr>
          <a:xfrm>
            <a:off x="506652" y="6065862"/>
            <a:ext cx="425531" cy="425279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981DC7-606C-A689-3D6E-178097D96290}"/>
              </a:ext>
            </a:extLst>
          </p:cNvPr>
          <p:cNvSpPr txBox="1"/>
          <p:nvPr/>
        </p:nvSpPr>
        <p:spPr>
          <a:xfrm>
            <a:off x="1038872" y="6133146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44C09D-B92A-5A97-CBC1-7C5060A7F2BB}"/>
              </a:ext>
            </a:extLst>
          </p:cNvPr>
          <p:cNvSpPr txBox="1"/>
          <p:nvPr/>
        </p:nvSpPr>
        <p:spPr>
          <a:xfrm>
            <a:off x="2978189" y="6148535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LOSS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D1AECE-5E04-1055-67BC-720E2BA1745C}"/>
              </a:ext>
            </a:extLst>
          </p:cNvPr>
          <p:cNvSpPr txBox="1"/>
          <p:nvPr/>
        </p:nvSpPr>
        <p:spPr>
          <a:xfrm>
            <a:off x="4397101" y="6148535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10 : 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21E7B6-AF82-9F4D-79E5-980F29B7931A}"/>
              </a:ext>
            </a:extLst>
          </p:cNvPr>
          <p:cNvSpPr txBox="1"/>
          <p:nvPr/>
        </p:nvSpPr>
        <p:spPr>
          <a:xfrm>
            <a:off x="6210613" y="6139586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BD2F06-0F6F-2883-6A3B-A3A31E407AF1}"/>
              </a:ext>
            </a:extLst>
          </p:cNvPr>
          <p:cNvSpPr txBox="1"/>
          <p:nvPr/>
        </p:nvSpPr>
        <p:spPr>
          <a:xfrm>
            <a:off x="8510948" y="6139585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16:41h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495FBD-13E9-D39B-43CA-7E695FF8FC7A}"/>
              </a:ext>
            </a:extLst>
          </p:cNvPr>
          <p:cNvSpPr txBox="1"/>
          <p:nvPr/>
        </p:nvSpPr>
        <p:spPr>
          <a:xfrm>
            <a:off x="10358454" y="6148535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+ 0 XP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B4EB603-C74F-8899-A9D3-93828DF4888B}"/>
              </a:ext>
            </a:extLst>
          </p:cNvPr>
          <p:cNvSpPr/>
          <p:nvPr/>
        </p:nvSpPr>
        <p:spPr>
          <a:xfrm>
            <a:off x="381733" y="6721313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533A5AA-8008-1D37-F640-5374549F0792}"/>
              </a:ext>
            </a:extLst>
          </p:cNvPr>
          <p:cNvSpPr>
            <a:spLocks noChangeAspect="1"/>
          </p:cNvSpPr>
          <p:nvPr/>
        </p:nvSpPr>
        <p:spPr>
          <a:xfrm>
            <a:off x="506652" y="6797923"/>
            <a:ext cx="425531" cy="425279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CD88A-932D-A952-854D-6C27EFBAA217}"/>
              </a:ext>
            </a:extLst>
          </p:cNvPr>
          <p:cNvSpPr txBox="1"/>
          <p:nvPr/>
        </p:nvSpPr>
        <p:spPr>
          <a:xfrm>
            <a:off x="1038872" y="6865207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42CC9C-5D2C-481B-AEE1-54481FCF47AC}"/>
              </a:ext>
            </a:extLst>
          </p:cNvPr>
          <p:cNvSpPr txBox="1"/>
          <p:nvPr/>
        </p:nvSpPr>
        <p:spPr>
          <a:xfrm>
            <a:off x="2978189" y="6880596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WIN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18F8F3-4C3F-C572-57A7-9B63B4839FF1}"/>
              </a:ext>
            </a:extLst>
          </p:cNvPr>
          <p:cNvSpPr txBox="1"/>
          <p:nvPr/>
        </p:nvSpPr>
        <p:spPr>
          <a:xfrm>
            <a:off x="4397101" y="6880596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11 : 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3573F0-2832-1920-37A1-9388FC72B83B}"/>
              </a:ext>
            </a:extLst>
          </p:cNvPr>
          <p:cNvSpPr txBox="1"/>
          <p:nvPr/>
        </p:nvSpPr>
        <p:spPr>
          <a:xfrm>
            <a:off x="6210613" y="6871647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02.05.2023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1C0B5A-BB88-94B8-B3B4-472CE0D49F45}"/>
              </a:ext>
            </a:extLst>
          </p:cNvPr>
          <p:cNvSpPr txBox="1"/>
          <p:nvPr/>
        </p:nvSpPr>
        <p:spPr>
          <a:xfrm>
            <a:off x="8510948" y="6871646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18:45h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222C92-65DE-5C36-EDB1-8998BBDBE2F0}"/>
              </a:ext>
            </a:extLst>
          </p:cNvPr>
          <p:cNvSpPr txBox="1"/>
          <p:nvPr/>
        </p:nvSpPr>
        <p:spPr>
          <a:xfrm>
            <a:off x="10358454" y="6880596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+ 98 XP</a:t>
            </a:r>
          </a:p>
        </p:txBody>
      </p:sp>
      <p:pic>
        <p:nvPicPr>
          <p:cNvPr id="60" name="Picture 5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3EA4BD6-A59E-A861-F734-B65A95CDB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337" y="1926477"/>
            <a:ext cx="429877" cy="42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02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4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4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EBB146-007B-3CD1-1D03-29281FC659A3}"/>
              </a:ext>
            </a:extLst>
          </p:cNvPr>
          <p:cNvSpPr txBox="1"/>
          <p:nvPr/>
        </p:nvSpPr>
        <p:spPr>
          <a:xfrm>
            <a:off x="1935726" y="1736447"/>
            <a:ext cx="3426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ACCOUNT SETTINGS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1D9D5D-02A9-50F3-EA9A-79C6FC95296A}"/>
              </a:ext>
            </a:extLst>
          </p:cNvPr>
          <p:cNvSpPr/>
          <p:nvPr/>
        </p:nvSpPr>
        <p:spPr>
          <a:xfrm>
            <a:off x="5201050" y="2028833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4E7653-0563-9827-C325-D49E187F52B9}"/>
              </a:ext>
            </a:extLst>
          </p:cNvPr>
          <p:cNvSpPr/>
          <p:nvPr/>
        </p:nvSpPr>
        <p:spPr>
          <a:xfrm>
            <a:off x="510241" y="2028833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37F2E1-3ACB-15C5-D726-B03C821A0271}"/>
              </a:ext>
            </a:extLst>
          </p:cNvPr>
          <p:cNvSpPr txBox="1"/>
          <p:nvPr/>
        </p:nvSpPr>
        <p:spPr>
          <a:xfrm>
            <a:off x="1935726" y="4033571"/>
            <a:ext cx="3426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GAME SETTINGS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57C44E8-06DD-33E5-E98D-637786B93646}"/>
              </a:ext>
            </a:extLst>
          </p:cNvPr>
          <p:cNvSpPr/>
          <p:nvPr/>
        </p:nvSpPr>
        <p:spPr>
          <a:xfrm>
            <a:off x="4958388" y="4325957"/>
            <a:ext cx="18000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A68C817-9D77-F34C-A868-8D7A609C251D}"/>
              </a:ext>
            </a:extLst>
          </p:cNvPr>
          <p:cNvSpPr/>
          <p:nvPr/>
        </p:nvSpPr>
        <p:spPr>
          <a:xfrm>
            <a:off x="510241" y="4325957"/>
            <a:ext cx="18000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2180E3-5A31-353A-6763-F0705E0CF974}"/>
              </a:ext>
            </a:extLst>
          </p:cNvPr>
          <p:cNvSpPr txBox="1"/>
          <p:nvPr/>
        </p:nvSpPr>
        <p:spPr>
          <a:xfrm>
            <a:off x="525295" y="2523003"/>
            <a:ext cx="312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Nickname: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358FFF-908B-0458-E161-77F4EE5320CD}"/>
              </a:ext>
            </a:extLst>
          </p:cNvPr>
          <p:cNvSpPr txBox="1"/>
          <p:nvPr/>
        </p:nvSpPr>
        <p:spPr>
          <a:xfrm>
            <a:off x="510241" y="3140858"/>
            <a:ext cx="312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Two-Factor-Authentication: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919C35E0-2C1B-9EB0-74B8-4135B8E3B5E1}"/>
              </a:ext>
            </a:extLst>
          </p:cNvPr>
          <p:cNvSpPr/>
          <p:nvPr/>
        </p:nvSpPr>
        <p:spPr>
          <a:xfrm>
            <a:off x="3340604" y="3194221"/>
            <a:ext cx="961292" cy="469558"/>
          </a:xfrm>
          <a:prstGeom prst="roundRect">
            <a:avLst>
              <a:gd name="adj" fmla="val 50000"/>
            </a:avLst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227AF99-0D11-C039-7592-4D09FB8E394A}"/>
              </a:ext>
            </a:extLst>
          </p:cNvPr>
          <p:cNvSpPr/>
          <p:nvPr/>
        </p:nvSpPr>
        <p:spPr>
          <a:xfrm>
            <a:off x="3340604" y="2469580"/>
            <a:ext cx="2755396" cy="469558"/>
          </a:xfrm>
          <a:prstGeom prst="roundRect">
            <a:avLst>
              <a:gd name="adj" fmla="val 32524"/>
            </a:avLst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91B6CC-F6B1-4FF1-7828-10BC8389DB81}"/>
              </a:ext>
            </a:extLst>
          </p:cNvPr>
          <p:cNvSpPr>
            <a:spLocks noChangeAspect="1"/>
          </p:cNvSpPr>
          <p:nvPr/>
        </p:nvSpPr>
        <p:spPr>
          <a:xfrm>
            <a:off x="3381689" y="3223528"/>
            <a:ext cx="396000" cy="396000"/>
          </a:xfrm>
          <a:prstGeom prst="ellipse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EF42FEF-EA5E-BD5A-242F-06539958F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295" y="4830049"/>
            <a:ext cx="2579077" cy="1401299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0B0187D-315B-02D1-AF8D-5FB96224984E}"/>
              </a:ext>
            </a:extLst>
          </p:cNvPr>
          <p:cNvSpPr>
            <a:spLocks noChangeAspect="1"/>
          </p:cNvSpPr>
          <p:nvPr/>
        </p:nvSpPr>
        <p:spPr>
          <a:xfrm>
            <a:off x="1554966" y="6292428"/>
            <a:ext cx="396000" cy="396000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8DC23F0-03B4-6312-1093-A79A8C30508C}"/>
              </a:ext>
            </a:extLst>
          </p:cNvPr>
          <p:cNvSpPr>
            <a:spLocks noChangeAspect="1"/>
          </p:cNvSpPr>
          <p:nvPr/>
        </p:nvSpPr>
        <p:spPr>
          <a:xfrm>
            <a:off x="1610899" y="6348361"/>
            <a:ext cx="284134" cy="284134"/>
          </a:xfrm>
          <a:prstGeom prst="ellipse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4FDADA23-3440-AA6F-9732-AF7944337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154" y="4830048"/>
            <a:ext cx="2579077" cy="1401299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00D00BD2-1A6B-8528-C366-E0A6624E7847}"/>
              </a:ext>
            </a:extLst>
          </p:cNvPr>
          <p:cNvSpPr>
            <a:spLocks noChangeAspect="1"/>
          </p:cNvSpPr>
          <p:nvPr/>
        </p:nvSpPr>
        <p:spPr>
          <a:xfrm>
            <a:off x="4745148" y="6292428"/>
            <a:ext cx="396000" cy="396000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E6A181F-590D-2960-F17C-A5A46B3DC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013" y="4830048"/>
            <a:ext cx="2579077" cy="1401299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3A390B9C-1883-CF48-8C65-3422474568FD}"/>
              </a:ext>
            </a:extLst>
          </p:cNvPr>
          <p:cNvSpPr>
            <a:spLocks noChangeAspect="1"/>
          </p:cNvSpPr>
          <p:nvPr/>
        </p:nvSpPr>
        <p:spPr>
          <a:xfrm>
            <a:off x="7854007" y="6292428"/>
            <a:ext cx="396000" cy="396000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9E0F0BE-9CA7-C29B-958B-E81CA106AB33}"/>
              </a:ext>
            </a:extLst>
          </p:cNvPr>
          <p:cNvSpPr/>
          <p:nvPr/>
        </p:nvSpPr>
        <p:spPr>
          <a:xfrm>
            <a:off x="4118080" y="5331779"/>
            <a:ext cx="1611224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Game Design B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97536FD-25C9-7684-C365-43E92BE32C1B}"/>
              </a:ext>
            </a:extLst>
          </p:cNvPr>
          <p:cNvSpPr/>
          <p:nvPr/>
        </p:nvSpPr>
        <p:spPr>
          <a:xfrm>
            <a:off x="7246395" y="5331779"/>
            <a:ext cx="1611224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Game Design C</a:t>
            </a:r>
          </a:p>
        </p:txBody>
      </p:sp>
      <p:sp>
        <p:nvSpPr>
          <p:cNvPr id="83" name="Rounded Rectangle 82">
            <a:hlinkClick r:id="rId4" action="ppaction://hlinksldjump"/>
            <a:extLst>
              <a:ext uri="{FF2B5EF4-FFF2-40B4-BE49-F238E27FC236}">
                <a16:creationId xmlns:a16="http://schemas.microsoft.com/office/drawing/2014/main" id="{B29DD5DF-8B7C-4B44-B71D-2966E15BA773}"/>
              </a:ext>
            </a:extLst>
          </p:cNvPr>
          <p:cNvSpPr/>
          <p:nvPr/>
        </p:nvSpPr>
        <p:spPr>
          <a:xfrm>
            <a:off x="510241" y="713019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SAVE CHANGES</a:t>
            </a:r>
          </a:p>
        </p:txBody>
      </p:sp>
      <p:sp>
        <p:nvSpPr>
          <p:cNvPr id="84" name="Rounded Rectangle 83">
            <a:hlinkClick r:id="rId4" action="ppaction://hlinksldjump"/>
            <a:extLst>
              <a:ext uri="{FF2B5EF4-FFF2-40B4-BE49-F238E27FC236}">
                <a16:creationId xmlns:a16="http://schemas.microsoft.com/office/drawing/2014/main" id="{B9A5FCCA-A000-6A9E-356B-5CF4ADBF0772}"/>
              </a:ext>
            </a:extLst>
          </p:cNvPr>
          <p:cNvSpPr/>
          <p:nvPr/>
        </p:nvSpPr>
        <p:spPr>
          <a:xfrm>
            <a:off x="3649208" y="7130197"/>
            <a:ext cx="2823859" cy="674083"/>
          </a:xfrm>
          <a:prstGeom prst="roundRect">
            <a:avLst/>
          </a:prstGeom>
          <a:solidFill>
            <a:srgbClr val="1C5726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CANCEL</a:t>
            </a:r>
          </a:p>
        </p:txBody>
      </p:sp>
    </p:spTree>
    <p:extLst>
      <p:ext uri="{BB962C8B-B14F-4D97-AF65-F5344CB8AC3E}">
        <p14:creationId xmlns:p14="http://schemas.microsoft.com/office/powerpoint/2010/main" val="248218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4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4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FA1BA2-772B-BF0E-F107-C1A106C47FD3}"/>
              </a:ext>
            </a:extLst>
          </p:cNvPr>
          <p:cNvSpPr txBox="1"/>
          <p:nvPr/>
        </p:nvSpPr>
        <p:spPr>
          <a:xfrm>
            <a:off x="3634774" y="1818219"/>
            <a:ext cx="492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WAITING FOR AN OPPONENT 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016F0B-3C9C-9B3A-357A-DAD73FC0A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321" y="2545339"/>
            <a:ext cx="2997355" cy="2726510"/>
          </a:xfrm>
          <a:prstGeom prst="rect">
            <a:avLst/>
          </a:prstGeom>
        </p:spPr>
      </p:pic>
      <p:sp>
        <p:nvSpPr>
          <p:cNvPr id="19" name="Rounded Rectangle 18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234D84E-CEBE-A59A-916A-C3F50EA79327}"/>
              </a:ext>
            </a:extLst>
          </p:cNvPr>
          <p:cNvSpPr/>
          <p:nvPr/>
        </p:nvSpPr>
        <p:spPr>
          <a:xfrm>
            <a:off x="4684070" y="592623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CANCEL</a:t>
            </a:r>
          </a:p>
        </p:txBody>
      </p:sp>
    </p:spTree>
    <p:extLst>
      <p:ext uri="{BB962C8B-B14F-4D97-AF65-F5344CB8AC3E}">
        <p14:creationId xmlns:p14="http://schemas.microsoft.com/office/powerpoint/2010/main" val="252974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4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4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0CB77F-428E-3C9C-CA64-73B7DD88BB3C}"/>
              </a:ext>
            </a:extLst>
          </p:cNvPr>
          <p:cNvSpPr/>
          <p:nvPr/>
        </p:nvSpPr>
        <p:spPr>
          <a:xfrm>
            <a:off x="2409463" y="1848267"/>
            <a:ext cx="7373074" cy="3892774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ounded Rectangle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3A5993E-377D-1889-8A5B-E2A4682EE7B2}"/>
              </a:ext>
            </a:extLst>
          </p:cNvPr>
          <p:cNvSpPr/>
          <p:nvPr/>
        </p:nvSpPr>
        <p:spPr>
          <a:xfrm>
            <a:off x="4684070" y="592623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END GAME</a:t>
            </a:r>
          </a:p>
        </p:txBody>
      </p:sp>
      <p:sp>
        <p:nvSpPr>
          <p:cNvPr id="3" name="Oval 2">
            <a:hlinkClick r:id="rId6" action="ppaction://hlinksldjump"/>
            <a:extLst>
              <a:ext uri="{FF2B5EF4-FFF2-40B4-BE49-F238E27FC236}">
                <a16:creationId xmlns:a16="http://schemas.microsoft.com/office/drawing/2014/main" id="{AF54ABF8-53A7-DB14-0FC3-35FF22BC4F3D}"/>
              </a:ext>
            </a:extLst>
          </p:cNvPr>
          <p:cNvSpPr>
            <a:spLocks noChangeAspect="1"/>
          </p:cNvSpPr>
          <p:nvPr/>
        </p:nvSpPr>
        <p:spPr>
          <a:xfrm>
            <a:off x="737288" y="1848267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4B16BBBD-C328-7FFB-6433-A42E30784F03}"/>
              </a:ext>
            </a:extLst>
          </p:cNvPr>
          <p:cNvSpPr txBox="1"/>
          <p:nvPr/>
        </p:nvSpPr>
        <p:spPr>
          <a:xfrm>
            <a:off x="515831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6" name="Oval 5">
            <a:hlinkClick r:id="rId4" action="ppaction://hlinksldjump"/>
            <a:extLst>
              <a:ext uri="{FF2B5EF4-FFF2-40B4-BE49-F238E27FC236}">
                <a16:creationId xmlns:a16="http://schemas.microsoft.com/office/drawing/2014/main" id="{06EDE84E-09CC-5987-427A-40D45CAF4655}"/>
              </a:ext>
            </a:extLst>
          </p:cNvPr>
          <p:cNvSpPr>
            <a:spLocks noChangeAspect="1"/>
          </p:cNvSpPr>
          <p:nvPr/>
        </p:nvSpPr>
        <p:spPr>
          <a:xfrm>
            <a:off x="10726049" y="1848267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93D005B2-E606-4184-7A9A-2005D809C54B}"/>
              </a:ext>
            </a:extLst>
          </p:cNvPr>
          <p:cNvSpPr txBox="1"/>
          <p:nvPr/>
        </p:nvSpPr>
        <p:spPr>
          <a:xfrm>
            <a:off x="10504592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78FED-6133-614B-F818-AB1E75CFEBE8}"/>
              </a:ext>
            </a:extLst>
          </p:cNvPr>
          <p:cNvSpPr txBox="1"/>
          <p:nvPr/>
        </p:nvSpPr>
        <p:spPr>
          <a:xfrm>
            <a:off x="10224900" y="3447895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B98B8-CAB5-EFFC-05B0-AA74678CFA77}"/>
              </a:ext>
            </a:extLst>
          </p:cNvPr>
          <p:cNvSpPr txBox="1"/>
          <p:nvPr/>
        </p:nvSpPr>
        <p:spPr>
          <a:xfrm>
            <a:off x="388539" y="3445001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DB76B1-CDA4-3DCF-99CA-CD5696767079}"/>
              </a:ext>
            </a:extLst>
          </p:cNvPr>
          <p:cNvSpPr/>
          <p:nvPr/>
        </p:nvSpPr>
        <p:spPr>
          <a:xfrm rot="5400000">
            <a:off x="2261071" y="3700724"/>
            <a:ext cx="720000" cy="105360"/>
          </a:xfrm>
          <a:prstGeom prst="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2F807-4B12-A2F0-4A4A-DAD0FE280789}"/>
              </a:ext>
            </a:extLst>
          </p:cNvPr>
          <p:cNvSpPr/>
          <p:nvPr/>
        </p:nvSpPr>
        <p:spPr>
          <a:xfrm rot="5400000">
            <a:off x="9230960" y="2369700"/>
            <a:ext cx="720000" cy="105360"/>
          </a:xfrm>
          <a:prstGeom prst="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484C01-B98A-3D91-BA6B-B5816ED6E3B6}"/>
              </a:ext>
            </a:extLst>
          </p:cNvPr>
          <p:cNvSpPr txBox="1"/>
          <p:nvPr/>
        </p:nvSpPr>
        <p:spPr>
          <a:xfrm>
            <a:off x="2785936" y="3393404"/>
            <a:ext cx="609872" cy="10156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6000" b="1" dirty="0">
                <a:ln w="381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87402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 action="ppaction://hlinksldjump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5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5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0CB77F-428E-3C9C-CA64-73B7DD88BB3C}"/>
              </a:ext>
            </a:extLst>
          </p:cNvPr>
          <p:cNvSpPr/>
          <p:nvPr/>
        </p:nvSpPr>
        <p:spPr>
          <a:xfrm>
            <a:off x="2409463" y="1848267"/>
            <a:ext cx="7373074" cy="3892774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ounded 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83A5993E-377D-1889-8A5B-E2A4682EE7B2}"/>
              </a:ext>
            </a:extLst>
          </p:cNvPr>
          <p:cNvSpPr/>
          <p:nvPr/>
        </p:nvSpPr>
        <p:spPr>
          <a:xfrm>
            <a:off x="4684070" y="592623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EXIT</a:t>
            </a:r>
          </a:p>
        </p:txBody>
      </p:sp>
      <p:sp>
        <p:nvSpPr>
          <p:cNvPr id="3" name="Oval 2">
            <a:hlinkClick r:id="rId7" action="ppaction://hlinksldjump"/>
            <a:extLst>
              <a:ext uri="{FF2B5EF4-FFF2-40B4-BE49-F238E27FC236}">
                <a16:creationId xmlns:a16="http://schemas.microsoft.com/office/drawing/2014/main" id="{AF54ABF8-53A7-DB14-0FC3-35FF22BC4F3D}"/>
              </a:ext>
            </a:extLst>
          </p:cNvPr>
          <p:cNvSpPr>
            <a:spLocks noChangeAspect="1"/>
          </p:cNvSpPr>
          <p:nvPr/>
        </p:nvSpPr>
        <p:spPr>
          <a:xfrm>
            <a:off x="737288" y="1848267"/>
            <a:ext cx="728663" cy="728232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hlinkClick r:id="rId7" action="ppaction://hlinksldjump"/>
            <a:extLst>
              <a:ext uri="{FF2B5EF4-FFF2-40B4-BE49-F238E27FC236}">
                <a16:creationId xmlns:a16="http://schemas.microsoft.com/office/drawing/2014/main" id="{4B16BBBD-C328-7FFB-6433-A42E30784F03}"/>
              </a:ext>
            </a:extLst>
          </p:cNvPr>
          <p:cNvSpPr txBox="1"/>
          <p:nvPr/>
        </p:nvSpPr>
        <p:spPr>
          <a:xfrm>
            <a:off x="515831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6" name="Oval 5">
            <a:hlinkClick r:id="rId5" action="ppaction://hlinksldjump"/>
            <a:extLst>
              <a:ext uri="{FF2B5EF4-FFF2-40B4-BE49-F238E27FC236}">
                <a16:creationId xmlns:a16="http://schemas.microsoft.com/office/drawing/2014/main" id="{06EDE84E-09CC-5987-427A-40D45CAF4655}"/>
              </a:ext>
            </a:extLst>
          </p:cNvPr>
          <p:cNvSpPr>
            <a:spLocks noChangeAspect="1"/>
          </p:cNvSpPr>
          <p:nvPr/>
        </p:nvSpPr>
        <p:spPr>
          <a:xfrm>
            <a:off x="10726049" y="1848267"/>
            <a:ext cx="728663" cy="728232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hlinkClick r:id="rId5" action="ppaction://hlinksldjump"/>
            <a:extLst>
              <a:ext uri="{FF2B5EF4-FFF2-40B4-BE49-F238E27FC236}">
                <a16:creationId xmlns:a16="http://schemas.microsoft.com/office/drawing/2014/main" id="{93D005B2-E606-4184-7A9A-2005D809C54B}"/>
              </a:ext>
            </a:extLst>
          </p:cNvPr>
          <p:cNvSpPr txBox="1"/>
          <p:nvPr/>
        </p:nvSpPr>
        <p:spPr>
          <a:xfrm>
            <a:off x="10504592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78FED-6133-614B-F818-AB1E75CFEBE8}"/>
              </a:ext>
            </a:extLst>
          </p:cNvPr>
          <p:cNvSpPr txBox="1"/>
          <p:nvPr/>
        </p:nvSpPr>
        <p:spPr>
          <a:xfrm>
            <a:off x="10224900" y="3447895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B98B8-CAB5-EFFC-05B0-AA74678CFA77}"/>
              </a:ext>
            </a:extLst>
          </p:cNvPr>
          <p:cNvSpPr txBox="1"/>
          <p:nvPr/>
        </p:nvSpPr>
        <p:spPr>
          <a:xfrm>
            <a:off x="388539" y="3445001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0C5E9-BED5-E961-A230-CF3FB243E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1063" y="1985071"/>
            <a:ext cx="2889871" cy="31397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99589C-E5E1-C4D7-B0D0-C4C073A0EFB3}"/>
              </a:ext>
            </a:extLst>
          </p:cNvPr>
          <p:cNvSpPr txBox="1"/>
          <p:nvPr/>
        </p:nvSpPr>
        <p:spPr>
          <a:xfrm>
            <a:off x="5052892" y="5048810"/>
            <a:ext cx="2086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b="1" dirty="0">
                <a:ln w="28575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YOU LOST</a:t>
            </a:r>
          </a:p>
        </p:txBody>
      </p:sp>
    </p:spTree>
    <p:extLst>
      <p:ext uri="{BB962C8B-B14F-4D97-AF65-F5344CB8AC3E}">
        <p14:creationId xmlns:p14="http://schemas.microsoft.com/office/powerpoint/2010/main" val="67159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4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4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0CB77F-428E-3C9C-CA64-73B7DD88BB3C}"/>
              </a:ext>
            </a:extLst>
          </p:cNvPr>
          <p:cNvSpPr/>
          <p:nvPr/>
        </p:nvSpPr>
        <p:spPr>
          <a:xfrm>
            <a:off x="2409463" y="1848267"/>
            <a:ext cx="7373074" cy="3892774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ounded Rectangle 1">
            <a:hlinkClick r:id="rId6" action="ppaction://hlinksldjump"/>
            <a:extLst>
              <a:ext uri="{FF2B5EF4-FFF2-40B4-BE49-F238E27FC236}">
                <a16:creationId xmlns:a16="http://schemas.microsoft.com/office/drawing/2014/main" id="{83A5993E-377D-1889-8A5B-E2A4682EE7B2}"/>
              </a:ext>
            </a:extLst>
          </p:cNvPr>
          <p:cNvSpPr/>
          <p:nvPr/>
        </p:nvSpPr>
        <p:spPr>
          <a:xfrm>
            <a:off x="4684070" y="592623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EXIT</a:t>
            </a:r>
          </a:p>
        </p:txBody>
      </p:sp>
      <p:sp>
        <p:nvSpPr>
          <p:cNvPr id="3" name="Oval 2">
            <a:hlinkClick r:id="rId7" action="ppaction://hlinksldjump"/>
            <a:extLst>
              <a:ext uri="{FF2B5EF4-FFF2-40B4-BE49-F238E27FC236}">
                <a16:creationId xmlns:a16="http://schemas.microsoft.com/office/drawing/2014/main" id="{AF54ABF8-53A7-DB14-0FC3-35FF22BC4F3D}"/>
              </a:ext>
            </a:extLst>
          </p:cNvPr>
          <p:cNvSpPr>
            <a:spLocks noChangeAspect="1"/>
          </p:cNvSpPr>
          <p:nvPr/>
        </p:nvSpPr>
        <p:spPr>
          <a:xfrm>
            <a:off x="737288" y="1848267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hlinkClick r:id="rId7" action="ppaction://hlinksldjump"/>
            <a:extLst>
              <a:ext uri="{FF2B5EF4-FFF2-40B4-BE49-F238E27FC236}">
                <a16:creationId xmlns:a16="http://schemas.microsoft.com/office/drawing/2014/main" id="{4B16BBBD-C328-7FFB-6433-A42E30784F03}"/>
              </a:ext>
            </a:extLst>
          </p:cNvPr>
          <p:cNvSpPr txBox="1"/>
          <p:nvPr/>
        </p:nvSpPr>
        <p:spPr>
          <a:xfrm>
            <a:off x="515831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6" name="Oval 5">
            <a:hlinkClick r:id="rId4" action="ppaction://hlinksldjump"/>
            <a:extLst>
              <a:ext uri="{FF2B5EF4-FFF2-40B4-BE49-F238E27FC236}">
                <a16:creationId xmlns:a16="http://schemas.microsoft.com/office/drawing/2014/main" id="{06EDE84E-09CC-5987-427A-40D45CAF4655}"/>
              </a:ext>
            </a:extLst>
          </p:cNvPr>
          <p:cNvSpPr>
            <a:spLocks noChangeAspect="1"/>
          </p:cNvSpPr>
          <p:nvPr/>
        </p:nvSpPr>
        <p:spPr>
          <a:xfrm>
            <a:off x="10726049" y="1848267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93D005B2-E606-4184-7A9A-2005D809C54B}"/>
              </a:ext>
            </a:extLst>
          </p:cNvPr>
          <p:cNvSpPr txBox="1"/>
          <p:nvPr/>
        </p:nvSpPr>
        <p:spPr>
          <a:xfrm>
            <a:off x="10504592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78FED-6133-614B-F818-AB1E75CFEBE8}"/>
              </a:ext>
            </a:extLst>
          </p:cNvPr>
          <p:cNvSpPr txBox="1"/>
          <p:nvPr/>
        </p:nvSpPr>
        <p:spPr>
          <a:xfrm>
            <a:off x="10224900" y="3447895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B98B8-CAB5-EFFC-05B0-AA74678CFA77}"/>
              </a:ext>
            </a:extLst>
          </p:cNvPr>
          <p:cNvSpPr txBox="1"/>
          <p:nvPr/>
        </p:nvSpPr>
        <p:spPr>
          <a:xfrm>
            <a:off x="388539" y="3445001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99589C-E5E1-C4D7-B0D0-C4C073A0EFB3}"/>
              </a:ext>
            </a:extLst>
          </p:cNvPr>
          <p:cNvSpPr txBox="1"/>
          <p:nvPr/>
        </p:nvSpPr>
        <p:spPr>
          <a:xfrm>
            <a:off x="5052892" y="5048810"/>
            <a:ext cx="2086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b="1" dirty="0">
                <a:ln w="28575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YOU WON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9AE500-3E7E-D075-4AA2-256A62AD7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5044" y="1978378"/>
            <a:ext cx="4581908" cy="30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9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4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4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4CC6B5-0791-1BF4-FF33-8FF2F4B94F6C}"/>
              </a:ext>
            </a:extLst>
          </p:cNvPr>
          <p:cNvSpPr/>
          <p:nvPr/>
        </p:nvSpPr>
        <p:spPr>
          <a:xfrm>
            <a:off x="3985846" y="2801815"/>
            <a:ext cx="4572000" cy="1817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C</a:t>
            </a:r>
            <a:r>
              <a:rPr lang="en-GB" dirty="0"/>
              <a:t>h</a:t>
            </a:r>
            <a:r>
              <a:rPr lang="en-DE" dirty="0"/>
              <a:t>at </a:t>
            </a:r>
          </a:p>
        </p:txBody>
      </p:sp>
    </p:spTree>
    <p:extLst>
      <p:ext uri="{BB962C8B-B14F-4D97-AF65-F5344CB8AC3E}">
        <p14:creationId xmlns:p14="http://schemas.microsoft.com/office/powerpoint/2010/main" val="1969710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245</Words>
  <Application>Microsoft Macintosh PowerPoint</Application>
  <PresentationFormat>Widescreen</PresentationFormat>
  <Paragraphs>134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Gill Sans Ultra Bold</vt:lpstr>
      <vt:lpstr>Jumpman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Mischnick</dc:creator>
  <cp:lastModifiedBy>Saskia Mischnick</cp:lastModifiedBy>
  <cp:revision>11</cp:revision>
  <dcterms:created xsi:type="dcterms:W3CDTF">2023-04-27T10:33:55Z</dcterms:created>
  <dcterms:modified xsi:type="dcterms:W3CDTF">2023-05-04T19:33:13Z</dcterms:modified>
</cp:coreProperties>
</file>